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82" r:id="rId6"/>
    <p:sldId id="260" r:id="rId7"/>
    <p:sldId id="261" r:id="rId8"/>
    <p:sldId id="284" r:id="rId9"/>
    <p:sldId id="285" r:id="rId10"/>
    <p:sldId id="263" r:id="rId11"/>
    <p:sldId id="262" r:id="rId12"/>
    <p:sldId id="279" r:id="rId13"/>
    <p:sldId id="286" r:id="rId14"/>
    <p:sldId id="283" r:id="rId15"/>
    <p:sldId id="266" r:id="rId16"/>
    <p:sldId id="281" r:id="rId17"/>
    <p:sldId id="259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3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0925C-22C7-4B4E-AE6C-AE001ED06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FD5C37-6C2B-48A3-802F-97798654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528BD-0BC8-4BE7-BA45-E3F0685B3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169D1-0994-43CF-8F9F-FE6713F0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AC39C-0906-4215-A941-9C0ECCF15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82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2A52B-88D3-474F-B6C2-586A9CA5A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B8DEF-FEFA-484E-9597-7477E4D36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655E9-43C0-485A-9B2C-7F93D1AE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575B3-20B9-45F6-ABDA-2FE9E4093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30EA8-B1E6-4918-9485-D0B5A47B3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62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E0741-0C05-4532-8C8B-F4952E758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D4036-ADF4-4884-B579-DCC7F860C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5B09E-30E3-40F1-9CE6-6EBD8D550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5B091-53B3-49C7-88F6-B026CBE5F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41A3B-70ED-4B69-BB27-16E8B5093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56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CDE8F-D0A0-4DEE-855D-86DC9E772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D99D9-7D7E-44F8-9B9E-171D5AA3E3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E653A-6944-4532-91CA-90AF6CB01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EF9CC9-C943-47CD-924E-CDCB998E0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2/18/20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0B39F5-7781-49CF-BF81-DF9710DC9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EB11D-17A5-4E2F-AF5A-4C9512574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853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54735-E9F0-472A-BBF2-1E634E08B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FF84B-638C-49F4-A260-2C3AFB260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6E1075-5B11-4EC7-BB91-0D8EB0BF7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2EEB46-00C8-4F50-9220-1173E25C6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6112-DF3A-40C3-84F8-E4C8CC92D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63FDD7-AA24-42B8-8851-A2DBBE701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2/18/20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AE172C-D4CE-49BB-924A-F0351022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314AA1-F585-4B22-BBAC-B8001BE65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2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CD77E-86DB-4F52-B9AA-1C841B2E1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76DE45-C3B5-4C4D-AC08-6173AF190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2/18/20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11F5C3-3884-4F13-B749-F704EBA8C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9B8138-B46F-4E3C-A374-CC6E436A6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1EC78F-4ADE-4CF1-B625-019B455DC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2/18/20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7D660F-077B-478C-BFC5-7491F0BB2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1C7CA-BC1C-4790-A0FA-0683CAF29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50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D39FF-7934-447D-947A-45948B6D4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B5D58-1242-43E3-AC35-3FA95D45B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5B4D0-A321-435D-8BF9-2CBA6E8B7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6C7DB5-441B-4E7B-9670-42B2884F3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2/18/20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2F70D-D6E2-40F2-B0D2-C10E93F77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43E84-97B7-40CC-9C63-AE613AAE5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30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AAE96-DB46-4D8E-BD9E-BC8DEA91C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B76FAB-2A14-48F4-8ABE-600384A6C1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69404-D966-4733-8C6A-AD37E83C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8FD31-FB10-471B-8F85-5740DE36B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2/18/20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82174-C1B0-4E3F-83F0-063EAA402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54A5C4-5B2B-43F9-A5B4-B1EEB73A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6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4D55-F284-4510-A107-BBDDA717F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7EE403-D268-4A73-8361-BC189F1AA7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5417D-FA43-46AF-B90A-337C9B471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DF7C0-82AE-44D9-8E2E-7E06EA2A8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23C47-66F4-48E9-B172-EE5FC0F62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9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54D73A-4A36-449B-8677-A482B7B53E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32122-8158-442A-980A-5983615A15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8B173-FAA6-4D26-A54C-B2DBCA2DD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D040C-2D7B-4C7C-B136-DA97764F7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76CCD-90F5-4973-8BE1-C38D5FC97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5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8ABA12-7DE1-4E3C-ACC6-18B8080E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7A7EC-8F50-4AC7-9DB7-255794ED2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9A35C-169E-4B0B-B568-49D050FCE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FC6E8-03E0-4839-933A-8EF641E36872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1CCAB-BA8B-4996-A4FC-B60E2956B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4E645-BD45-47C6-82A8-3804CC1BBE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18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owl.english.purdue.edu/owl/resource/560/01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3141F-B728-481B-81EA-F03D8AB59C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79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Milestone 2: Chemistry and Cleaning Up our Drinking Water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1EE145-7A20-4774-A507-AEA1D3ED4A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Student Power Point Guide and Template</a:t>
            </a:r>
          </a:p>
          <a:p>
            <a:r>
              <a:rPr lang="en-US" dirty="0"/>
              <a:t>(feel free to use this and just change the design and/or modify)</a:t>
            </a:r>
          </a:p>
        </p:txBody>
      </p:sp>
    </p:spTree>
    <p:extLst>
      <p:ext uri="{BB962C8B-B14F-4D97-AF65-F5344CB8AC3E}">
        <p14:creationId xmlns:p14="http://schemas.microsoft.com/office/powerpoint/2010/main" val="350257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395E-BA68-454E-A0FD-AF08DEFE6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411" y="0"/>
            <a:ext cx="10515600" cy="860612"/>
          </a:xfrm>
        </p:spPr>
        <p:txBody>
          <a:bodyPr/>
          <a:lstStyle/>
          <a:p>
            <a:r>
              <a:rPr lang="en-US" u="sng" dirty="0"/>
              <a:t>Project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A120F-8A2B-431D-99A2-A73E4B3EE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388" y="988826"/>
            <a:ext cx="10515600" cy="576159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Choose and report on an actual water contamination event anywhere in the world (could be current or past).  </a:t>
            </a:r>
          </a:p>
          <a:p>
            <a:r>
              <a:rPr lang="en-US" dirty="0"/>
              <a:t>Include these major sections and topics: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Background and details on what your event is and what caused it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Statistics on your event (ex. how large, people impacted, economics, etc.)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What chemicals are involved and what is mode of transmission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History of your element(s), how they are produced, how they are used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Detailed chemistry of your element(s) including atomic #, mass, characteristics, grouping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Health impacts of your element(s), including symptoms and exposure information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Environmental impacts of your element(s)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Your water-clean-up plan (ex. how to treat the water, how to prevent contamination)</a:t>
            </a:r>
          </a:p>
          <a:p>
            <a:r>
              <a:rPr lang="en-US" dirty="0"/>
              <a:t>They will create a 4-5 page research paper </a:t>
            </a:r>
            <a:r>
              <a:rPr lang="en-US" b="1" dirty="0"/>
              <a:t>OR</a:t>
            </a:r>
            <a:r>
              <a:rPr lang="en-US" dirty="0"/>
              <a:t> ~15 slide PowerPoint/Prezi.</a:t>
            </a:r>
          </a:p>
          <a:p>
            <a:pPr lvl="1"/>
            <a:r>
              <a:rPr lang="en-US" b="1" dirty="0"/>
              <a:t>1 PARAGRAPH / SLIDE</a:t>
            </a:r>
            <a:r>
              <a:rPr lang="en-US" dirty="0"/>
              <a:t> </a:t>
            </a:r>
          </a:p>
          <a:p>
            <a:r>
              <a:rPr lang="en-US" b="1" u="sng" dirty="0"/>
              <a:t>Format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/>
              <a:t>Separate title and references pages (doesn’t count in length)</a:t>
            </a:r>
          </a:p>
          <a:p>
            <a:pPr lvl="1"/>
            <a:r>
              <a:rPr lang="en-US" b="1" dirty="0"/>
              <a:t>Length</a:t>
            </a:r>
            <a:r>
              <a:rPr lang="en-US" dirty="0"/>
              <a:t> = NO LESS THAN 5 PAGES OR 12 SLIDES (not including title, refs, pics)!  </a:t>
            </a:r>
          </a:p>
          <a:p>
            <a:pPr lvl="1"/>
            <a:r>
              <a:rPr lang="en-US" b="1" dirty="0"/>
              <a:t>References</a:t>
            </a:r>
            <a:r>
              <a:rPr lang="en-US" dirty="0"/>
              <a:t> = No LESS than 3 outside professional references (cited in </a:t>
            </a:r>
            <a:r>
              <a:rPr lang="en-US" b="1" dirty="0"/>
              <a:t>APA style</a:t>
            </a:r>
            <a:r>
              <a:rPr lang="en-US" dirty="0"/>
              <a:t>)</a:t>
            </a:r>
          </a:p>
          <a:p>
            <a:pPr lvl="1"/>
            <a:r>
              <a:rPr lang="en-US" b="1" dirty="0"/>
              <a:t>Use your own words</a:t>
            </a:r>
            <a:r>
              <a:rPr lang="en-US" dirty="0"/>
              <a:t> = </a:t>
            </a:r>
            <a:r>
              <a:rPr lang="en-US" dirty="0">
                <a:solidFill>
                  <a:srgbClr val="FF0000"/>
                </a:solidFill>
              </a:rPr>
              <a:t>No large quotes or cutting/pasting of text will be acceptable! 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Plagiarism will not be tolerated! </a:t>
            </a:r>
          </a:p>
          <a:p>
            <a:pPr lvl="1"/>
            <a:r>
              <a:rPr lang="en-US" b="1" dirty="0"/>
              <a:t>Papers</a:t>
            </a:r>
            <a:r>
              <a:rPr lang="en-US" dirty="0"/>
              <a:t> = default font types and sizes, with 1-inch margins, and double spaced. </a:t>
            </a:r>
          </a:p>
          <a:p>
            <a:pPr lvl="1"/>
            <a:r>
              <a:rPr lang="en-US" b="1" dirty="0"/>
              <a:t>PowerPoint</a:t>
            </a:r>
            <a:r>
              <a:rPr lang="en-US" dirty="0"/>
              <a:t> = slide text should be at least 18 font size and presentation should be professional quality.</a:t>
            </a:r>
          </a:p>
          <a:p>
            <a:pPr lvl="1"/>
            <a:r>
              <a:rPr lang="en-US" b="1" dirty="0"/>
              <a:t>Tables/Graphs</a:t>
            </a:r>
            <a:r>
              <a:rPr lang="en-US" dirty="0"/>
              <a:t> = each project MUST include no less than 3 total data tables/graphs/charts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042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5A9F8-A185-4439-89E7-A83C306F8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Table of Contents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CB3DF-1C01-4906-BCA8-EA4ABFF2E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 the major parts of your presentation</a:t>
            </a:r>
          </a:p>
          <a:p>
            <a:r>
              <a:rPr lang="en-US" dirty="0"/>
              <a:t>List the slide titles and the slide numbers</a:t>
            </a:r>
          </a:p>
        </p:txBody>
      </p:sp>
    </p:spTree>
    <p:extLst>
      <p:ext uri="{BB962C8B-B14F-4D97-AF65-F5344CB8AC3E}">
        <p14:creationId xmlns:p14="http://schemas.microsoft.com/office/powerpoint/2010/main" val="1211705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5A9F8-A185-4439-89E7-A83C306F8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Statement of Issue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CB3DF-1C01-4906-BCA8-EA4ABFF2E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Purpose and importance of paper/presentation.  </a:t>
            </a:r>
          </a:p>
          <a:p>
            <a:r>
              <a:rPr lang="en-US" dirty="0"/>
              <a:t>What is your topic and why is it important? </a:t>
            </a:r>
          </a:p>
          <a:p>
            <a:r>
              <a:rPr lang="en-US" dirty="0"/>
              <a:t>What do you want your audience to learn?</a:t>
            </a:r>
          </a:p>
          <a:p>
            <a:r>
              <a:rPr lang="en-US" dirty="0"/>
              <a:t>Include visuals</a:t>
            </a:r>
          </a:p>
        </p:txBody>
      </p:sp>
    </p:spTree>
    <p:extLst>
      <p:ext uri="{BB962C8B-B14F-4D97-AF65-F5344CB8AC3E}">
        <p14:creationId xmlns:p14="http://schemas.microsoft.com/office/powerpoint/2010/main" val="3773371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information on your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Introduce your event (date, time, etc.)</a:t>
            </a:r>
          </a:p>
          <a:p>
            <a:r>
              <a:rPr lang="en-US" dirty="0"/>
              <a:t>Where did it take place?</a:t>
            </a:r>
          </a:p>
          <a:p>
            <a:r>
              <a:rPr lang="en-US" dirty="0"/>
              <a:t>Summarize what caused it?</a:t>
            </a:r>
          </a:p>
          <a:p>
            <a:r>
              <a:rPr lang="en-US" dirty="0"/>
              <a:t>Add visuals</a:t>
            </a:r>
          </a:p>
        </p:txBody>
      </p:sp>
    </p:spTree>
    <p:extLst>
      <p:ext uri="{BB962C8B-B14F-4D97-AF65-F5344CB8AC3E}">
        <p14:creationId xmlns:p14="http://schemas.microsoft.com/office/powerpoint/2010/main" val="2376432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2E99D-567B-4A63-8445-9263E9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i="1" dirty="0"/>
              <a:t>Who Cares” Statistics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97E0A-6505-442F-BB08-6034826BF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Discuss the important data of your event</a:t>
            </a:r>
          </a:p>
          <a:p>
            <a:pPr lvl="0"/>
            <a:r>
              <a:rPr lang="en-US" dirty="0"/>
              <a:t>This is a good way to hook your audience in the beginning of a presentation (with some shocking stats) </a:t>
            </a:r>
          </a:p>
          <a:p>
            <a:pPr lvl="0"/>
            <a:r>
              <a:rPr lang="en-US" dirty="0"/>
              <a:t>When, where, how big, deaths/damages, etc.</a:t>
            </a:r>
          </a:p>
          <a:p>
            <a:pPr lvl="0"/>
            <a:r>
              <a:rPr lang="en-US" sz="2400" dirty="0"/>
              <a:t>Including a map would be ideal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PowerPoint:  </a:t>
            </a:r>
            <a:r>
              <a:rPr lang="en-US" i="1" dirty="0"/>
              <a:t>Picture slide</a:t>
            </a:r>
            <a:r>
              <a:rPr lang="en-US" dirty="0"/>
              <a:t> (some graphs or tables)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431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C40B3-7C03-4492-8088-29A149F8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564" y="136525"/>
            <a:ext cx="10954871" cy="1325563"/>
          </a:xfrm>
        </p:spPr>
        <p:txBody>
          <a:bodyPr/>
          <a:lstStyle/>
          <a:p>
            <a:r>
              <a:rPr lang="en-US" i="1" dirty="0"/>
              <a:t>Basic chemistry intro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2C578-8EB8-4625-902A-1C4BDC6A0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Why is chemistry important?</a:t>
            </a:r>
          </a:p>
          <a:p>
            <a:pPr lvl="0"/>
            <a:r>
              <a:rPr lang="en-US" dirty="0"/>
              <a:t>Define matter, atom, and some basics relevant to your chemicals involved (ex. for </a:t>
            </a:r>
            <a:r>
              <a:rPr lang="en-US" dirty="0" err="1"/>
              <a:t>radiation..define</a:t>
            </a:r>
            <a:r>
              <a:rPr lang="en-US" dirty="0"/>
              <a:t> what an isotope is and for </a:t>
            </a:r>
            <a:r>
              <a:rPr lang="en-US" dirty="0" err="1"/>
              <a:t>metals..define</a:t>
            </a:r>
            <a:r>
              <a:rPr lang="en-US" dirty="0"/>
              <a:t> heavy metals)</a:t>
            </a:r>
          </a:p>
          <a:p>
            <a:r>
              <a:rPr lang="en-US" dirty="0"/>
              <a:t>How does chemistry connect to your topic?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PowerPoint:  </a:t>
            </a:r>
            <a:r>
              <a:rPr lang="en-US" i="1" dirty="0"/>
              <a:t>Picture slide</a:t>
            </a:r>
            <a:r>
              <a:rPr lang="en-US" dirty="0"/>
              <a:t> (background pictures)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PowerPoint: Use more slides as needed</a:t>
            </a:r>
          </a:p>
          <a:p>
            <a:pPr lvl="1"/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183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Chemistry of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and describe water</a:t>
            </a:r>
          </a:p>
          <a:p>
            <a:r>
              <a:rPr lang="en-US" dirty="0"/>
              <a:t>What elements and bonds make up this molecule?</a:t>
            </a:r>
          </a:p>
          <a:p>
            <a:r>
              <a:rPr lang="en-US" dirty="0"/>
              <a:t>Why is it called a dipole?</a:t>
            </a:r>
          </a:p>
          <a:p>
            <a:r>
              <a:rPr lang="en-US" dirty="0"/>
              <a:t>Why is it so important to life?</a:t>
            </a:r>
          </a:p>
        </p:txBody>
      </p:sp>
    </p:spTree>
    <p:extLst>
      <p:ext uri="{BB962C8B-B14F-4D97-AF65-F5344CB8AC3E}">
        <p14:creationId xmlns:p14="http://schemas.microsoft.com/office/powerpoint/2010/main" val="1856864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Quality and Water Pollution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and discuss pollution (specifically, water pollution)</a:t>
            </a:r>
          </a:p>
          <a:p>
            <a:r>
              <a:rPr lang="en-US" dirty="0"/>
              <a:t>What are point v. nonpoint sources?</a:t>
            </a:r>
          </a:p>
          <a:p>
            <a:r>
              <a:rPr lang="en-US" dirty="0"/>
              <a:t>Describe some basic water quality chemistry and parameters, like hardness, turbidity, pH, alkalinity, and introduce your contaminant(s)</a:t>
            </a:r>
          </a:p>
        </p:txBody>
      </p:sp>
    </p:spTree>
    <p:extLst>
      <p:ext uri="{BB962C8B-B14F-4D97-AF65-F5344CB8AC3E}">
        <p14:creationId xmlns:p14="http://schemas.microsoft.com/office/powerpoint/2010/main" val="3566693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D477B-4C53-42EB-B022-A4AC836B7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Background on your Contaminant(s):  </a:t>
            </a:r>
            <a:r>
              <a:rPr lang="en-US" i="1" dirty="0"/>
              <a:t>Intro and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75CF9-C63B-4DC4-B988-EC49BB257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9105"/>
            <a:ext cx="10515600" cy="3917857"/>
          </a:xfrm>
        </p:spPr>
        <p:txBody>
          <a:bodyPr/>
          <a:lstStyle/>
          <a:p>
            <a:r>
              <a:rPr lang="en-US" dirty="0"/>
              <a:t>Name and chemical symbol</a:t>
            </a:r>
          </a:p>
          <a:p>
            <a:r>
              <a:rPr lang="en-US" dirty="0"/>
              <a:t>When was it discovered and by whom?</a:t>
            </a:r>
          </a:p>
          <a:p>
            <a:r>
              <a:rPr lang="en-US" dirty="0"/>
              <a:t>Where do we get it from and what does it look like?</a:t>
            </a:r>
          </a:p>
          <a:p>
            <a:r>
              <a:rPr lang="en-US" dirty="0"/>
              <a:t>What do we use it in?</a:t>
            </a:r>
          </a:p>
          <a:p>
            <a:r>
              <a:rPr lang="en-US" dirty="0"/>
              <a:t>Include visuals of your element(s)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772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7A4D0-74EE-4BCC-A32D-F4835175F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9341" cy="1325563"/>
          </a:xfrm>
        </p:spPr>
        <p:txBody>
          <a:bodyPr/>
          <a:lstStyle/>
          <a:p>
            <a:r>
              <a:rPr lang="en-US" dirty="0"/>
              <a:t>Detailed chemistry of your contaminant(s) </a:t>
            </a:r>
            <a:r>
              <a:rPr lang="en-US" i="1" dirty="0"/>
              <a:t>-- connect to class content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A5D82-D44A-4ADB-AC30-FFDFCCCCA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45658"/>
            <a:ext cx="10515600" cy="42674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Provide DETAILED information on the chemistry of your element(s)</a:t>
            </a:r>
          </a:p>
          <a:p>
            <a:pPr lvl="0"/>
            <a:r>
              <a:rPr lang="en-US" dirty="0"/>
              <a:t>What is its atomic number and mass?</a:t>
            </a:r>
          </a:p>
          <a:p>
            <a:pPr lvl="0"/>
            <a:r>
              <a:rPr lang="en-US" dirty="0"/>
              <a:t>Where is it located in the periodic table?</a:t>
            </a:r>
          </a:p>
          <a:p>
            <a:pPr lvl="0"/>
            <a:r>
              <a:rPr lang="en-US" dirty="0"/>
              <a:t>How many isotopes are there of it?</a:t>
            </a:r>
          </a:p>
          <a:p>
            <a:pPr lvl="0"/>
            <a:r>
              <a:rPr lang="en-US" dirty="0"/>
              <a:t>What are its main chemical characteristics?</a:t>
            </a:r>
          </a:p>
          <a:p>
            <a:pPr lvl="0"/>
            <a:r>
              <a:rPr lang="en-US" dirty="0"/>
              <a:t>Include visuals here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PowerPoint: Use more slides as needed</a:t>
            </a:r>
          </a:p>
          <a:p>
            <a:pPr lvl="1"/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17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7A4D0-74EE-4BCC-A32D-F4835175F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Short Term Health Impacts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A5D82-D44A-4ADB-AC30-FFDFCCCCA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9481"/>
            <a:ext cx="10515600" cy="42674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Discuss the immediate and short term health impacts of this element(s) contaminating the water</a:t>
            </a:r>
          </a:p>
          <a:p>
            <a:pPr lvl="0"/>
            <a:r>
              <a:rPr lang="en-US" dirty="0"/>
              <a:t>What are main body systems effected?</a:t>
            </a:r>
          </a:p>
          <a:p>
            <a:pPr lvl="0"/>
            <a:r>
              <a:rPr lang="en-US" dirty="0"/>
              <a:t>What are the symptoms?</a:t>
            </a:r>
          </a:p>
          <a:p>
            <a:pPr lvl="0"/>
            <a:r>
              <a:rPr lang="en-US" dirty="0"/>
              <a:t>What can people do to prevent or delay onset of these symptoms?</a:t>
            </a:r>
          </a:p>
          <a:p>
            <a:pPr lvl="0"/>
            <a:r>
              <a:rPr lang="en-US" dirty="0"/>
              <a:t>Include visuals here for sure  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Add more slides if you are talking about more than one chemical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  <a:p>
            <a:pPr lvl="1"/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817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7A4D0-74EE-4BCC-A32D-F4835175F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Long Term Health Impacts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A5D82-D44A-4ADB-AC30-FFDFCCCCA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9481"/>
            <a:ext cx="10515600" cy="42674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Discuss the long term health impacts of this element(s) contaminating the water</a:t>
            </a:r>
          </a:p>
          <a:p>
            <a:pPr lvl="0"/>
            <a:r>
              <a:rPr lang="en-US" dirty="0"/>
              <a:t>Does it cause cancer (carcinogenic)?</a:t>
            </a:r>
          </a:p>
          <a:p>
            <a:pPr lvl="0"/>
            <a:r>
              <a:rPr lang="en-US" dirty="0"/>
              <a:t>Does it impact the fetus in pregnant women?</a:t>
            </a:r>
          </a:p>
          <a:p>
            <a:pPr lvl="0"/>
            <a:r>
              <a:rPr lang="en-US" dirty="0"/>
              <a:t>What does long-term exposure result in?</a:t>
            </a:r>
          </a:p>
          <a:p>
            <a:pPr lvl="0"/>
            <a:r>
              <a:rPr lang="en-US" dirty="0"/>
              <a:t>Is there a treatment?</a:t>
            </a:r>
          </a:p>
          <a:p>
            <a:pPr lvl="0"/>
            <a:r>
              <a:rPr lang="en-US" dirty="0"/>
              <a:t>Include visuals here for sure  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Add more slides if you are talking about more than one chemical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  <a:p>
            <a:pPr lvl="1"/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799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7A4D0-74EE-4BCC-A32D-F4835175F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Environmental Impacts of your element(s)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A5D82-D44A-4ADB-AC30-FFDFCCCCA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9481"/>
            <a:ext cx="10515600" cy="42674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Discuss the environmental impacts of this element(s) in either its acquisition or its contaminating the water</a:t>
            </a:r>
          </a:p>
          <a:p>
            <a:pPr lvl="0"/>
            <a:r>
              <a:rPr lang="en-US" dirty="0"/>
              <a:t>What are main ecosystem effects?</a:t>
            </a:r>
          </a:p>
          <a:p>
            <a:pPr lvl="0"/>
            <a:r>
              <a:rPr lang="en-US" dirty="0"/>
              <a:t>Include visuals here for sure  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PowerPoint: Use more slides as needed</a:t>
            </a:r>
          </a:p>
          <a:p>
            <a:pPr lvl="1"/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568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87F93-5405-43F2-8178-0245AAD11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Water Clean-Up 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AA848-4991-45A4-8653-2E0D667B9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059"/>
            <a:ext cx="10515600" cy="4159904"/>
          </a:xfrm>
        </p:spPr>
        <p:txBody>
          <a:bodyPr/>
          <a:lstStyle/>
          <a:p>
            <a:r>
              <a:rPr lang="en-US" dirty="0"/>
              <a:t>Create a plan for the community that includes: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What to do for the individual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What to do on an ecological level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What to do on a large preventative level</a:t>
            </a:r>
          </a:p>
          <a:p>
            <a:r>
              <a:rPr lang="en-US" dirty="0"/>
              <a:t>Optional:  Include visuals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850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87F93-5405-43F2-8178-0245AAD11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AA848-4991-45A4-8653-2E0D667B9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main takeaways for your audience?</a:t>
            </a:r>
          </a:p>
          <a:p>
            <a:r>
              <a:rPr lang="en-US" dirty="0"/>
              <a:t>This is your final statement on the topic of your water quality and the importance of studying and learning about them</a:t>
            </a:r>
          </a:p>
          <a:p>
            <a:r>
              <a:rPr lang="en-US" dirty="0"/>
              <a:t>This doesn’t have to be long, but make it a powerful so your audience can leave with something meaningful to ponder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260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EA7A7-7F3B-4DAE-9456-1055AB928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Glossary of Terms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84D4C-0378-4C1C-AA73-B95AD2BAF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Define all major vocab terms, if you have not specifically done so in your slides already</a:t>
            </a:r>
          </a:p>
          <a:p>
            <a:pPr lvl="0"/>
            <a:r>
              <a:rPr lang="en-US" dirty="0"/>
              <a:t>The key words are listed on your Milestone handout</a:t>
            </a:r>
          </a:p>
          <a:p>
            <a:pPr lvl="0"/>
            <a:r>
              <a:rPr lang="en-US" dirty="0"/>
              <a:t>These terms are important and your audience needs to know what they mean (plus this is part of your Mastery of Content criterion that you will be graded on)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493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8D125-810F-4E36-A061-630FA252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Slide/Page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26225-A9B2-4952-A1EC-C86039308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At LEAST THREE references</a:t>
            </a:r>
          </a:p>
          <a:p>
            <a:r>
              <a:rPr lang="en-US" dirty="0"/>
              <a:t>No Wikipedia</a:t>
            </a:r>
          </a:p>
          <a:p>
            <a:r>
              <a:rPr lang="en-US" b="1" dirty="0"/>
              <a:t>APA Format</a:t>
            </a:r>
            <a:r>
              <a:rPr lang="en-US" dirty="0"/>
              <a:t>: </a:t>
            </a:r>
            <a:r>
              <a:rPr lang="en-US" u="sng" dirty="0">
                <a:hlinkClick r:id="rId2"/>
              </a:rPr>
              <a:t>https://owl.english.purdue.edu/owl/resource/560/01/</a:t>
            </a:r>
            <a:r>
              <a:rPr lang="en-US" dirty="0"/>
              <a:t> </a:t>
            </a:r>
          </a:p>
          <a:p>
            <a:r>
              <a:rPr lang="en-US" b="1" dirty="0"/>
              <a:t>Online News Article Example:</a:t>
            </a:r>
          </a:p>
          <a:p>
            <a:pPr lvl="1"/>
            <a:r>
              <a:rPr lang="en-US" dirty="0"/>
              <a:t>Author, A. A. (Year, Month Day). Title of article. </a:t>
            </a:r>
            <a:r>
              <a:rPr lang="en-US" i="1" dirty="0"/>
              <a:t>Title of Newspaper</a:t>
            </a:r>
            <a:r>
              <a:rPr lang="en-US" dirty="0"/>
              <a:t>. Retrieved from </a:t>
            </a:r>
            <a:br>
              <a:rPr lang="en-US" dirty="0"/>
            </a:br>
            <a:r>
              <a:rPr lang="en-US" dirty="0"/>
              <a:t>http://www.someaddress.com/full/url/</a:t>
            </a:r>
          </a:p>
          <a:p>
            <a:pPr lvl="1"/>
            <a:r>
              <a:rPr lang="en-US" dirty="0"/>
              <a:t>Parker-Pope, T. (2008, May 6). Psychiatry handbook linked to drug industry. </a:t>
            </a:r>
            <a:r>
              <a:rPr lang="en-US" i="1" dirty="0"/>
              <a:t>The New York Times</a:t>
            </a:r>
            <a:r>
              <a:rPr lang="en-US" dirty="0"/>
              <a:t>. Retrieved from http://well.blogs.nytimes.com/2008/05/06/psychiatry-handbook-linked-to-drug-industry/?_r=0</a:t>
            </a:r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57754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</TotalTime>
  <Words>1146</Words>
  <Application>Microsoft Macintosh PowerPoint</Application>
  <PresentationFormat>Widescreen</PresentationFormat>
  <Paragraphs>117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Milestone 2: Chemistry and Cleaning Up our Drinking Water</vt:lpstr>
      <vt:lpstr>Project Summary</vt:lpstr>
      <vt:lpstr>Table of Contents</vt:lpstr>
      <vt:lpstr>Statement of Issue</vt:lpstr>
      <vt:lpstr>Background information on your event</vt:lpstr>
      <vt:lpstr>“Who Cares” Statistics</vt:lpstr>
      <vt:lpstr>Basic chemistry intro</vt:lpstr>
      <vt:lpstr>Chemistry of Water</vt:lpstr>
      <vt:lpstr>Water Quality and Water Pollution</vt:lpstr>
      <vt:lpstr>Detailed Background on your Contaminant(s):  Intro and History</vt:lpstr>
      <vt:lpstr>Detailed chemistry of your contaminant(s) -- connect to class content </vt:lpstr>
      <vt:lpstr>Short Term Health Impacts </vt:lpstr>
      <vt:lpstr>Long Term Health Impacts </vt:lpstr>
      <vt:lpstr>Environmental Impacts of your element(s) </vt:lpstr>
      <vt:lpstr>Water Clean-Up Plan</vt:lpstr>
      <vt:lpstr>Conclusion</vt:lpstr>
      <vt:lpstr>Glossary of Terms</vt:lpstr>
      <vt:lpstr>Reference Slide/Page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Crystal Guzman</dc:creator>
  <cp:lastModifiedBy>danielle keller</cp:lastModifiedBy>
  <cp:revision>26</cp:revision>
  <dcterms:created xsi:type="dcterms:W3CDTF">2018-04-24T04:14:26Z</dcterms:created>
  <dcterms:modified xsi:type="dcterms:W3CDTF">2020-02-18T15:52:49Z</dcterms:modified>
</cp:coreProperties>
</file>